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7" d="100"/>
          <a:sy n="87" d="100"/>
        </p:scale>
        <p:origin x="-876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46F384-5C86-44EA-BAC9-7D471CCF8265}" type="datetimeFigureOut">
              <a:rPr lang="es-CR" smtClean="0"/>
              <a:t>30/05/2017</a:t>
            </a:fld>
            <a:endParaRPr lang="es-C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C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3A5F74-7AE7-46AF-A7A1-93A665FAF13B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6F384-5C86-44EA-BAC9-7D471CCF8265}" type="datetimeFigureOut">
              <a:rPr lang="es-CR" smtClean="0"/>
              <a:t>30/05/2017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A5F74-7AE7-46AF-A7A1-93A665FAF13B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6F384-5C86-44EA-BAC9-7D471CCF8265}" type="datetimeFigureOut">
              <a:rPr lang="es-CR" smtClean="0"/>
              <a:t>30/05/2017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A5F74-7AE7-46AF-A7A1-93A665FAF13B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6F384-5C86-44EA-BAC9-7D471CCF8265}" type="datetimeFigureOut">
              <a:rPr lang="es-CR" smtClean="0"/>
              <a:t>30/05/2017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A5F74-7AE7-46AF-A7A1-93A665FAF13B}" type="slidenum">
              <a:rPr lang="es-CR" smtClean="0"/>
              <a:t>‹Nº›</a:t>
            </a:fld>
            <a:endParaRPr lang="es-C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6F384-5C86-44EA-BAC9-7D471CCF8265}" type="datetimeFigureOut">
              <a:rPr lang="es-CR" smtClean="0"/>
              <a:t>30/05/2017</a:t>
            </a:fld>
            <a:endParaRPr lang="es-C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A5F74-7AE7-46AF-A7A1-93A665FAF13B}" type="slidenum">
              <a:rPr lang="es-CR" smtClean="0"/>
              <a:t>‹Nº›</a:t>
            </a:fld>
            <a:endParaRPr lang="es-C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6F384-5C86-44EA-BAC9-7D471CCF8265}" type="datetimeFigureOut">
              <a:rPr lang="es-CR" smtClean="0"/>
              <a:t>30/05/2017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A5F74-7AE7-46AF-A7A1-93A665FAF13B}" type="slidenum">
              <a:rPr lang="es-CR" smtClean="0"/>
              <a:t>‹Nº›</a:t>
            </a:fld>
            <a:endParaRPr lang="es-C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6F384-5C86-44EA-BAC9-7D471CCF8265}" type="datetimeFigureOut">
              <a:rPr lang="es-CR" smtClean="0"/>
              <a:t>30/05/2017</a:t>
            </a:fld>
            <a:endParaRPr lang="es-C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A5F74-7AE7-46AF-A7A1-93A665FAF13B}" type="slidenum">
              <a:rPr lang="es-CR" smtClean="0"/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6F384-5C86-44EA-BAC9-7D471CCF8265}" type="datetimeFigureOut">
              <a:rPr lang="es-CR" smtClean="0"/>
              <a:t>30/05/2017</a:t>
            </a:fld>
            <a:endParaRPr lang="es-C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A5F74-7AE7-46AF-A7A1-93A665FAF13B}" type="slidenum">
              <a:rPr lang="es-CR" smtClean="0"/>
              <a:t>‹Nº›</a:t>
            </a:fld>
            <a:endParaRPr lang="es-C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46F384-5C86-44EA-BAC9-7D471CCF8265}" type="datetimeFigureOut">
              <a:rPr lang="es-CR" smtClean="0"/>
              <a:t>30/05/2017</a:t>
            </a:fld>
            <a:endParaRPr lang="es-C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A5F74-7AE7-46AF-A7A1-93A665FAF13B}" type="slidenum">
              <a:rPr lang="es-CR" smtClean="0"/>
              <a:t>‹Nº›</a:t>
            </a:fld>
            <a:endParaRPr lang="es-C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46F384-5C86-44EA-BAC9-7D471CCF8265}" type="datetimeFigureOut">
              <a:rPr lang="es-CR" smtClean="0"/>
              <a:t>30/05/2017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3A5F74-7AE7-46AF-A7A1-93A665FAF13B}" type="slidenum">
              <a:rPr lang="es-CR" smtClean="0"/>
              <a:t>‹Nº›</a:t>
            </a:fld>
            <a:endParaRPr lang="es-C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46F384-5C86-44EA-BAC9-7D471CCF8265}" type="datetimeFigureOut">
              <a:rPr lang="es-CR" smtClean="0"/>
              <a:t>30/05/2017</a:t>
            </a:fld>
            <a:endParaRPr lang="es-C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C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3A5F74-7AE7-46AF-A7A1-93A665FAF13B}" type="slidenum">
              <a:rPr lang="es-CR" smtClean="0"/>
              <a:t>‹Nº›</a:t>
            </a:fld>
            <a:endParaRPr lang="es-C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46F384-5C86-44EA-BAC9-7D471CCF8265}" type="datetimeFigureOut">
              <a:rPr lang="es-CR" smtClean="0"/>
              <a:t>30/05/2017</a:t>
            </a:fld>
            <a:endParaRPr lang="es-C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C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23A5F74-7AE7-46AF-A7A1-93A665FAF13B}" type="slidenum">
              <a:rPr lang="es-CR" smtClean="0"/>
              <a:t>‹Nº›</a:t>
            </a:fld>
            <a:endParaRPr lang="es-C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profesional@colfar.com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77950" y="2276872"/>
            <a:ext cx="5976664" cy="1181993"/>
          </a:xfrm>
        </p:spPr>
        <p:txBody>
          <a:bodyPr>
            <a:normAutofit/>
          </a:bodyPr>
          <a:lstStyle/>
          <a:p>
            <a:pPr algn="ctr"/>
            <a:r>
              <a:rPr lang="es-MX" sz="3200" dirty="0" smtClean="0"/>
              <a:t>Registro Sanitario de </a:t>
            </a:r>
            <a:br>
              <a:rPr lang="es-MX" sz="3200" dirty="0" smtClean="0"/>
            </a:br>
            <a:r>
              <a:rPr lang="es-MX" sz="3200" dirty="0" smtClean="0"/>
              <a:t>Suplementos a la Dieta</a:t>
            </a:r>
            <a:endParaRPr lang="es-CR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411760" y="3645024"/>
            <a:ext cx="4390256" cy="1199704"/>
          </a:xfrm>
        </p:spPr>
        <p:txBody>
          <a:bodyPr>
            <a:normAutofit/>
          </a:bodyPr>
          <a:lstStyle/>
          <a:p>
            <a:r>
              <a:rPr lang="es-MX" sz="1800" dirty="0" smtClean="0"/>
              <a:t>Sede: Colegio de Farmacéuticos</a:t>
            </a:r>
          </a:p>
          <a:p>
            <a:r>
              <a:rPr lang="es-MX" sz="1800" dirty="0" smtClean="0"/>
              <a:t>Fecha: Miércoles 21 de junio de 2017</a:t>
            </a:r>
          </a:p>
          <a:p>
            <a:r>
              <a:rPr lang="es-MX" sz="1800" dirty="0" smtClean="0"/>
              <a:t>Horario: De 8:00 a.m. a 12:30 p.m.</a:t>
            </a:r>
          </a:p>
          <a:p>
            <a:endParaRPr lang="es-CR" sz="1800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5896" y="116632"/>
            <a:ext cx="1660773" cy="1660773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1115616" y="1907540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Colegio de Farmacéuticos le invita a participar en el taller: </a:t>
            </a:r>
            <a:endParaRPr lang="es-CR" dirty="0"/>
          </a:p>
        </p:txBody>
      </p:sp>
      <p:sp>
        <p:nvSpPr>
          <p:cNvPr id="9" name="8 CuadroTexto"/>
          <p:cNvSpPr txBox="1"/>
          <p:nvPr/>
        </p:nvSpPr>
        <p:spPr>
          <a:xfrm>
            <a:off x="755576" y="5807005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Mayor información e inscripciones con Dpto. Desarrollo Profesional, 2297-0676, correo: </a:t>
            </a:r>
            <a:r>
              <a:rPr lang="es-MX" dirty="0" smtClean="0">
                <a:hlinkClick r:id="rId3"/>
              </a:rPr>
              <a:t>dprofesional@colfar.com</a:t>
            </a:r>
            <a:r>
              <a:rPr lang="es-MX" dirty="0" smtClean="0"/>
              <a:t> 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398896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Conceptos básicos</a:t>
            </a:r>
          </a:p>
          <a:p>
            <a:r>
              <a:rPr lang="es-MX" dirty="0" smtClean="0"/>
              <a:t>Requisitos legales: productos nacionales vs productos extranjeros</a:t>
            </a:r>
          </a:p>
          <a:p>
            <a:r>
              <a:rPr lang="es-MX" dirty="0" smtClean="0"/>
              <a:t>Evidencia científica para verificar las propiedades nutricionales y funcionales de suplemento a la dieta</a:t>
            </a:r>
          </a:p>
          <a:p>
            <a:r>
              <a:rPr lang="es-MX" dirty="0" smtClean="0"/>
              <a:t>Requisitos técnico-legales a aportar en una solicitud de registro sanitario</a:t>
            </a:r>
          </a:p>
          <a:p>
            <a:r>
              <a:rPr lang="es-MX" dirty="0" smtClean="0"/>
              <a:t>Algunos aspectos críticos: Contratos a terceros, etiquetado</a:t>
            </a:r>
            <a:endParaRPr lang="es-CR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043608" y="274638"/>
            <a:ext cx="6696744" cy="1066130"/>
          </a:xfrm>
          <a:solidFill>
            <a:schemeClr val="accent1"/>
          </a:solidFill>
        </p:spPr>
        <p:txBody>
          <a:bodyPr/>
          <a:lstStyle/>
          <a:p>
            <a:pPr algn="ctr"/>
            <a:r>
              <a:rPr lang="es-MX" dirty="0" smtClean="0"/>
              <a:t>Temario General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124481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55984"/>
          </a:xfrm>
        </p:spPr>
        <p:txBody>
          <a:bodyPr>
            <a:noAutofit/>
          </a:bodyPr>
          <a:lstStyle/>
          <a:p>
            <a:r>
              <a:rPr lang="es-MX" sz="1800" dirty="0" smtClean="0"/>
              <a:t>Dra. Alicia Marín Rojas, MBA.</a:t>
            </a:r>
          </a:p>
          <a:p>
            <a:pPr marL="109728" indent="0" algn="just">
              <a:buNone/>
            </a:pPr>
            <a:r>
              <a:rPr lang="es-MX" sz="1800" dirty="0" smtClean="0"/>
              <a:t>Consultora en Asuntos Regulatorios</a:t>
            </a:r>
          </a:p>
          <a:p>
            <a:pPr marL="109728" indent="0" algn="just">
              <a:buNone/>
            </a:pPr>
            <a:r>
              <a:rPr lang="es-MX" sz="1800" dirty="0" smtClean="0"/>
              <a:t>Médica, Máster en Cuidados Paliativos, Máster en Medicina Naturista, cuenta con un Doctorado en Educación de la Universidad de la Salle.</a:t>
            </a:r>
          </a:p>
          <a:p>
            <a:pPr marL="109728" indent="0" algn="just">
              <a:buNone/>
            </a:pPr>
            <a:r>
              <a:rPr lang="es-MX" sz="1800" dirty="0" smtClean="0"/>
              <a:t>Ha fungido como Médico de Empresa en </a:t>
            </a:r>
            <a:r>
              <a:rPr lang="es-MX" sz="1800" dirty="0" err="1" smtClean="0"/>
              <a:t>Allign</a:t>
            </a:r>
            <a:r>
              <a:rPr lang="es-MX" sz="1800" dirty="0" smtClean="0"/>
              <a:t> </a:t>
            </a:r>
            <a:r>
              <a:rPr lang="es-MX" sz="1800" dirty="0" err="1" smtClean="0"/>
              <a:t>Tecnologies</a:t>
            </a:r>
            <a:r>
              <a:rPr lang="es-MX" sz="1800" dirty="0" smtClean="0"/>
              <a:t>, </a:t>
            </a:r>
            <a:r>
              <a:rPr lang="es-MX" sz="1800" dirty="0" err="1" smtClean="0"/>
              <a:t>Coope</a:t>
            </a:r>
            <a:r>
              <a:rPr lang="es-MX" sz="1800" dirty="0" smtClean="0"/>
              <a:t>-Ande e Impresora Delta. También ha laborado como Médico del Servicio de Emergencias en Hospital </a:t>
            </a:r>
            <a:r>
              <a:rPr lang="es-MX" sz="1800" dirty="0" err="1" smtClean="0"/>
              <a:t>Jerusalem</a:t>
            </a:r>
            <a:r>
              <a:rPr lang="es-MX" sz="1800" dirty="0" smtClean="0"/>
              <a:t> y Hospital CIMA. </a:t>
            </a:r>
          </a:p>
          <a:p>
            <a:pPr marL="109728" indent="0" algn="just">
              <a:buNone/>
            </a:pPr>
            <a:r>
              <a:rPr lang="es-MX" sz="1800" dirty="0" smtClean="0"/>
              <a:t>Desde 1997 cuenta con experiencia como instructora en actividades educativas presenciales y posteriormente como docente universitaria en Universidad Adventista de Centroamérica, Universidad Santa Paula, UCIMED, Universidad Hispanoamericana y UNIBE. </a:t>
            </a:r>
          </a:p>
          <a:p>
            <a:pPr marL="109728" indent="0" algn="just">
              <a:buNone/>
            </a:pPr>
            <a:r>
              <a:rPr lang="es-MX" sz="1800" dirty="0" smtClean="0"/>
              <a:t>Desde 2011funge como Asesora de investigación y desarrollo de productos, registro sanitario y mercadeo de productos para Laboratorio LISAN. También ha brindado asesorías a empresas internacionales que comercializan suplementos a la dieta.</a:t>
            </a:r>
          </a:p>
          <a:p>
            <a:pPr marL="109728" indent="0" algn="just">
              <a:buNone/>
            </a:pPr>
            <a:r>
              <a:rPr lang="es-MX" sz="1800" dirty="0" smtClean="0"/>
              <a:t>Actualmente también dirige la empresa RA Costa Rica, que brinda consultoría en asuntos regulatorios, registros y permisos.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Instructora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25111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254</Words>
  <Application>Microsoft Office PowerPoint</Application>
  <PresentationFormat>Presentación en pantalla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Concurrencia</vt:lpstr>
      <vt:lpstr>Registro Sanitario de  Suplementos a la Dieta</vt:lpstr>
      <vt:lpstr>Temario General</vt:lpstr>
      <vt:lpstr>Instructora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Sanitario de  Suplementos a la Dieta</dc:title>
  <dc:creator>Adriana Figueroa</dc:creator>
  <cp:lastModifiedBy>Yajaira Quesada</cp:lastModifiedBy>
  <cp:revision>6</cp:revision>
  <dcterms:created xsi:type="dcterms:W3CDTF">2017-05-19T18:43:47Z</dcterms:created>
  <dcterms:modified xsi:type="dcterms:W3CDTF">2017-05-30T15:56:31Z</dcterms:modified>
</cp:coreProperties>
</file>